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5" r:id="rId1"/>
  </p:sldMasterIdLst>
  <p:notesMasterIdLst>
    <p:notesMasterId r:id="rId18"/>
  </p:notesMasterIdLst>
  <p:sldIdLst>
    <p:sldId id="259" r:id="rId2"/>
    <p:sldId id="258" r:id="rId3"/>
    <p:sldId id="257" r:id="rId4"/>
    <p:sldId id="260" r:id="rId5"/>
    <p:sldId id="275" r:id="rId6"/>
    <p:sldId id="273" r:id="rId7"/>
    <p:sldId id="271" r:id="rId8"/>
    <p:sldId id="261" r:id="rId9"/>
    <p:sldId id="262" r:id="rId10"/>
    <p:sldId id="268" r:id="rId11"/>
    <p:sldId id="267" r:id="rId12"/>
    <p:sldId id="269" r:id="rId13"/>
    <p:sldId id="263" r:id="rId14"/>
    <p:sldId id="274" r:id="rId15"/>
    <p:sldId id="264" r:id="rId16"/>
    <p:sldId id="27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45"/>
    <p:restoredTop sz="94678"/>
  </p:normalViewPr>
  <p:slideViewPr>
    <p:cSldViewPr snapToGrid="0">
      <p:cViewPr varScale="1">
        <p:scale>
          <a:sx n="77" d="100"/>
          <a:sy n="77" d="100"/>
        </p:scale>
        <p:origin x="200" y="2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4CA0DB-6609-1546-B227-98F73EBF7B16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59BF4-7749-6048-8761-878B57E38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74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A59BF4-7749-6048-8761-878B57E387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18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A59BF4-7749-6048-8761-878B57E387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5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649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79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918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749619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068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98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552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37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219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690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803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35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66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265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508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79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62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6217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888" r:id="rId13"/>
    <p:sldLayoutId id="2147483889" r:id="rId14"/>
    <p:sldLayoutId id="2147483890" r:id="rId15"/>
    <p:sldLayoutId id="2147483891" r:id="rId16"/>
    <p:sldLayoutId id="214748389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file:////var/folders/sw/9gk79bcn0r30dr3vk76whpxc0000gn/T/com.microsoft.Word/WebArchiveCopyPasteTempFiles/eng-stacked-color.png" TargetMode="Externa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2k3NQvptN9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B2DE-F6EF-7A41-8A09-880CA5DF6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2012" y="1447801"/>
            <a:ext cx="5222325" cy="25431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Truck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2DC7C-EA32-9942-B94E-BE7F2DC640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2011" y="4418636"/>
            <a:ext cx="5222326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By,</a:t>
            </a:r>
          </a:p>
          <a:p>
            <a:r>
              <a:rPr lang="en-US" dirty="0"/>
              <a:t>Jonathan Jenkins</a:t>
            </a: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2FD235D7-E555-468D-A368-E23596CCE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57780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AA0BB620-0E1B-444E-B4DA-620EC18FC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Freeform 5">
            <a:extLst>
              <a:ext uri="{FF2B5EF4-FFF2-40B4-BE49-F238E27FC236}">
                <a16:creationId xmlns:a16="http://schemas.microsoft.com/office/drawing/2014/main" id="{2429450D-EE6E-4527-982F-934CA86EE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8060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025" name="Picture 32" descr="Branding and Communications | CPP College of Engineering">
            <a:extLst>
              <a:ext uri="{FF2B5EF4-FFF2-40B4-BE49-F238E27FC236}">
                <a16:creationId xmlns:a16="http://schemas.microsoft.com/office/drawing/2014/main" id="{242BFDCB-E740-E045-A1F5-3E49EE8FB9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4" r="7816" b="2"/>
          <a:stretch>
            <a:fillRect/>
          </a:stretch>
        </p:blipFill>
        <p:spPr bwMode="auto">
          <a:xfrm>
            <a:off x="647240" y="1844191"/>
            <a:ext cx="2936836" cy="339821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BC883F17-8B12-5040-BF68-A6DED1F7A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CADF4BF-5FD9-4A4B-8C05-F3D9D437DE69}"/>
              </a:ext>
            </a:extLst>
          </p:cNvPr>
          <p:cNvSpPr txBox="1">
            <a:spLocks/>
          </p:cNvSpPr>
          <p:nvPr/>
        </p:nvSpPr>
        <p:spPr>
          <a:xfrm>
            <a:off x="4481965" y="6225180"/>
            <a:ext cx="7319987" cy="737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 5751: Robotic Motion Planning			Dec 8, 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4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CD5F7-5F9D-FD1C-99FA-9539B152C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tracking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96049C-ECF9-9B5E-C6C3-870CFE8F8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666" y="3429000"/>
            <a:ext cx="4183295" cy="3188098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CAC4B9F-15A0-67E2-E3EB-89DA28042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08670"/>
            <a:ext cx="6113035" cy="4640060"/>
          </a:xfrm>
        </p:spPr>
        <p:txBody>
          <a:bodyPr/>
          <a:lstStyle/>
          <a:p>
            <a:r>
              <a:rPr lang="en-US" dirty="0"/>
              <a:t>Create a list of waypoints from a fraction of points in the found path</a:t>
            </a:r>
          </a:p>
          <a:p>
            <a:r>
              <a:rPr lang="en-US" dirty="0"/>
              <a:t>Each Waypoint is assigned a theta  value based on the travel direction  from the previous waypoint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0E2144-A7EB-8B6F-59C8-827EB7144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051" y="1498827"/>
            <a:ext cx="4402438" cy="490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21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11A39-CCAB-4887-6AA5-ACFF2B8F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tracking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50C64-264D-8AB7-2FEF-304C138ED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763" y="1853248"/>
            <a:ext cx="4135126" cy="404914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4BD13F-0768-51EB-5041-96910A04A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73" y="1546269"/>
            <a:ext cx="5940039" cy="4195481"/>
          </a:xfrm>
        </p:spPr>
        <p:txBody>
          <a:bodyPr/>
          <a:lstStyle/>
          <a:p>
            <a:r>
              <a:rPr lang="en-US" dirty="0"/>
              <a:t>Further reduction of waypoints based on linear distance and theta  value. </a:t>
            </a:r>
          </a:p>
          <a:p>
            <a:r>
              <a:rPr lang="en-US" dirty="0"/>
              <a:t>Sharp turns will have more waypoints for higher resolution</a:t>
            </a:r>
          </a:p>
          <a:p>
            <a:r>
              <a:rPr lang="en-US" dirty="0"/>
              <a:t>Strait paths will have less points 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E2ACEE80-7973-38E2-2701-05A33E634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385" y="3907209"/>
            <a:ext cx="4662616" cy="265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9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B905C-8E0F-D601-43EF-060027B5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CE7F9-8E84-D27C-E89A-77E775023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609" y="1853248"/>
            <a:ext cx="6533164" cy="4395151"/>
          </a:xfrm>
        </p:spPr>
        <p:txBody>
          <a:bodyPr>
            <a:normAutofit/>
          </a:bodyPr>
          <a:lstStyle/>
          <a:p>
            <a:r>
              <a:rPr lang="en-US" dirty="0"/>
              <a:t>Proportional control (P control) is a type of linear feedback control system in which a correction is applied to the controlled variable. </a:t>
            </a:r>
          </a:p>
          <a:p>
            <a:pPr lvl="1"/>
            <a:r>
              <a:rPr lang="en-US" dirty="0"/>
              <a:t>Error (e) : the difference between the desired value and the measured value. </a:t>
            </a:r>
          </a:p>
          <a:p>
            <a:pPr lvl="1"/>
            <a:r>
              <a:rPr lang="en-US" dirty="0"/>
              <a:t>Proportional gain (k) : the size of the correction that will be implemented </a:t>
            </a:r>
          </a:p>
          <a:p>
            <a:r>
              <a:rPr lang="en-US" dirty="0"/>
              <a:t>A P-Control was used to adjust the robot’s linear and angular velocity in order to control it to reach a desired point (goal point)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2F55F-EF3F-117D-73AE-3065F37B5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813" y="1699759"/>
            <a:ext cx="4141076" cy="1729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A4447B-1B4E-9BC1-1A91-B0D8A6B29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388" y="3732790"/>
            <a:ext cx="27813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74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AA1F-FD18-6EBD-EE8A-FB462C13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Truck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CC026-2047-580B-CF3A-0BFF9EFB0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147" y="1655805"/>
            <a:ext cx="5903775" cy="4270190"/>
          </a:xfrm>
        </p:spPr>
        <p:txBody>
          <a:bodyPr/>
          <a:lstStyle/>
          <a:p>
            <a:r>
              <a:rPr lang="en-US" dirty="0"/>
              <a:t>A truck has certain kinematic constraints . Based on the vehicle design and limitations we need to implement limitations to allow for accurate simulation. </a:t>
            </a:r>
          </a:p>
          <a:p>
            <a:pPr lvl="1"/>
            <a:r>
              <a:rPr lang="en-US" dirty="0"/>
              <a:t>Car width : 2L = 16</a:t>
            </a:r>
          </a:p>
          <a:p>
            <a:pPr lvl="1"/>
            <a:r>
              <a:rPr lang="en-US" dirty="0"/>
              <a:t>Car axile distance : d = 20</a:t>
            </a:r>
          </a:p>
          <a:p>
            <a:pPr lvl="1"/>
            <a:r>
              <a:rPr lang="en-US" dirty="0"/>
              <a:t>Wheel diameter : r = 3</a:t>
            </a:r>
          </a:p>
          <a:p>
            <a:pPr lvl="1"/>
            <a:r>
              <a:rPr lang="en-US" dirty="0"/>
              <a:t>Steering angle : b &lt; 40 Degrees</a:t>
            </a:r>
          </a:p>
          <a:p>
            <a:pPr lvl="1"/>
            <a:r>
              <a:rPr lang="en-US" dirty="0"/>
              <a:t>Wheel speed : rho &lt; 20 rad/s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4176D5-A296-F1FD-07C9-C2886930F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201" y="2375661"/>
            <a:ext cx="5088240" cy="3027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02DDFC-1F64-7AB7-F431-CECEDD9BF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393" y="5371759"/>
            <a:ext cx="3737885" cy="1254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7F6E39-FE54-235B-5F21-7F1AAB55D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47" y="5403581"/>
            <a:ext cx="2382521" cy="127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25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AA1F-FD18-6EBD-EE8A-FB462C13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Truck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CC026-2047-580B-CF3A-0BFF9EFB0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147" y="1730514"/>
            <a:ext cx="5903775" cy="4195481"/>
          </a:xfrm>
        </p:spPr>
        <p:txBody>
          <a:bodyPr/>
          <a:lstStyle/>
          <a:p>
            <a:r>
              <a:rPr lang="en-US" dirty="0"/>
              <a:t>Incorporating the desired velocity and rotation from the p-controller and limiting the output based on the truck kinematics</a:t>
            </a:r>
          </a:p>
          <a:p>
            <a:pPr lvl="1"/>
            <a:r>
              <a:rPr lang="en-US" dirty="0"/>
              <a:t>P Controller + Truck Kinematics</a:t>
            </a:r>
          </a:p>
          <a:p>
            <a:pPr lvl="1"/>
            <a:r>
              <a:rPr lang="en-US" dirty="0"/>
              <a:t>Limit outputs based on known constraints</a:t>
            </a:r>
          </a:p>
          <a:p>
            <a:pPr lvl="1"/>
            <a:r>
              <a:rPr lang="en-US" dirty="0"/>
              <a:t>Outputs the final vehicle linear and angular velocity that will be executed.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C2802-300B-AE11-31E9-90CE17BB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747" y="1853248"/>
            <a:ext cx="4613348" cy="3701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342F80-77BC-5A89-6004-A504BDF9F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581" y="5150420"/>
            <a:ext cx="3737885" cy="1254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BF5D76-60DE-C767-2E49-FD981A521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47" y="5139237"/>
            <a:ext cx="2382521" cy="127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17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D678-4249-7B9E-0522-AA95E031E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6" name="2022-12-07 12-07-47">
            <a:hlinkClick r:id="" action="ppaction://media"/>
            <a:extLst>
              <a:ext uri="{FF2B5EF4-FFF2-40B4-BE49-F238E27FC236}">
                <a16:creationId xmlns:a16="http://schemas.microsoft.com/office/drawing/2014/main" id="{C95329FF-015D-3260-5A60-0D3E84039D6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419" t="1186" r="22419" b="-1573"/>
          <a:stretch/>
        </p:blipFill>
        <p:spPr>
          <a:xfrm>
            <a:off x="939453" y="1518230"/>
            <a:ext cx="4539432" cy="474118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E555DE-BD19-D7AB-4CC3-51009D1859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1650"/>
          <a:stretch/>
        </p:blipFill>
        <p:spPr>
          <a:xfrm>
            <a:off x="5772227" y="2968668"/>
            <a:ext cx="5252614" cy="1860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BBBE20-EA43-DC0D-FAA4-31BD4B4497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700" r="27511"/>
          <a:stretch/>
        </p:blipFill>
        <p:spPr>
          <a:xfrm>
            <a:off x="5772226" y="5413690"/>
            <a:ext cx="4550319" cy="28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9D610A-DA6A-0EF9-85C5-11AC00604D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9" t="86162" r="-629" b="-2840"/>
          <a:stretch/>
        </p:blipFill>
        <p:spPr>
          <a:xfrm>
            <a:off x="5772227" y="4828415"/>
            <a:ext cx="5252616" cy="45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9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46469-16D9-D8A8-8057-FB6E81B63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To Online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9520A-8C26-2CC8-8DEA-53E19B5A0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https://youtu.be/2k3NQvptN9E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6702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9DEE1-0B28-BC55-F177-808D95DC7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942AC-92CF-E7F3-4F1B-01360CA52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6440488" cy="4195481"/>
          </a:xfrm>
        </p:spPr>
        <p:txBody>
          <a:bodyPr/>
          <a:lstStyle/>
          <a:p>
            <a:r>
              <a:rPr lang="en-US" sz="2400" dirty="0"/>
              <a:t>Develop a Truck Based motion planner</a:t>
            </a:r>
          </a:p>
          <a:p>
            <a:r>
              <a:rPr lang="en-US" sz="2400" dirty="0"/>
              <a:t>Construct a collision - free path between some initial position to some goal position. </a:t>
            </a:r>
          </a:p>
          <a:p>
            <a:r>
              <a:rPr lang="en-US" sz="2400" dirty="0"/>
              <a:t>Implement Truck kinematics to constrain the simulated robot motion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F064F-BF1A-4CB0-1713-2A9D7E42B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853" y="2230418"/>
            <a:ext cx="3891686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4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C00E1-9F7E-369B-8C7D-C4F25767B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85437-2489-6C07-F12F-CE6C7EA5F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Rubric 1: Potential map generation  </a:t>
            </a:r>
          </a:p>
          <a:p>
            <a:r>
              <a:rPr lang="en-US" sz="2400" dirty="0"/>
              <a:t>Rubric 2: Path planner  </a:t>
            </a:r>
          </a:p>
          <a:p>
            <a:r>
              <a:rPr lang="en-US" sz="2400" dirty="0"/>
              <a:t>Rubric 3: P - controller  </a:t>
            </a:r>
          </a:p>
          <a:p>
            <a:r>
              <a:rPr lang="en-US" sz="2400" dirty="0"/>
              <a:t>Rubric 4: Wheel Kinematics of a truck</a:t>
            </a:r>
          </a:p>
          <a:p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03A71-7C45-C61D-6F86-55777B9C5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547" y="1822028"/>
            <a:ext cx="4991658" cy="318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26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D266-3E2E-4BD8-6D06-4D4DC99C8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Map Generation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5A33E4-CBDA-E687-878A-514901781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49860"/>
            <a:ext cx="5754689" cy="3993343"/>
          </a:xfrm>
        </p:spPr>
        <p:txBody>
          <a:bodyPr/>
          <a:lstStyle/>
          <a:p>
            <a:r>
              <a:rPr lang="en-US" dirty="0"/>
              <a:t>Takes 500*500-pixel map and converts it into a 500*500 matrix map</a:t>
            </a:r>
          </a:p>
          <a:p>
            <a:r>
              <a:rPr lang="en-US" dirty="0"/>
              <a:t>Using a function to identify empty spaces  ( white) and occupied spaces (black). </a:t>
            </a:r>
          </a:p>
          <a:p>
            <a:endParaRPr lang="en-US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3933AE5-664E-5C6B-565A-AAB102923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652" y="4003588"/>
            <a:ext cx="2604619" cy="26046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6DCCD5-E035-D2E4-FBC0-FCB8330AE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038" y="1749860"/>
            <a:ext cx="4094033" cy="465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64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D266-3E2E-4BD8-6D06-4D4DC99C8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Map Generation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C3C18-2B85-72E6-6D73-C555D8362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886" y="1953514"/>
            <a:ext cx="4531341" cy="439428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5A33E4-CBDA-E687-878A-514901781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47722"/>
            <a:ext cx="6123574" cy="4195481"/>
          </a:xfrm>
        </p:spPr>
        <p:txBody>
          <a:bodyPr/>
          <a:lstStyle/>
          <a:p>
            <a:r>
              <a:rPr lang="en-US" dirty="0"/>
              <a:t>Assign a risk value to all empty spaces.</a:t>
            </a:r>
          </a:p>
          <a:p>
            <a:r>
              <a:rPr lang="en-US" dirty="0"/>
              <a:t>Spaces closer to an occupied space will be given a higher risk, While spaces that are farther away are assigned a lower risk.</a:t>
            </a:r>
          </a:p>
          <a:p>
            <a:pPr lvl="1"/>
            <a:r>
              <a:rPr lang="en-US" dirty="0"/>
              <a:t>Black – 1000</a:t>
            </a:r>
          </a:p>
          <a:p>
            <a:pPr lvl="1"/>
            <a:r>
              <a:rPr lang="en-US" dirty="0"/>
              <a:t>Safety-zone – 850</a:t>
            </a:r>
          </a:p>
          <a:p>
            <a:pPr lvl="1"/>
            <a:r>
              <a:rPr lang="en-US" dirty="0"/>
              <a:t>Unoccupied space 800---- 0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19AEA2-BD63-29BF-F358-7FEE33BDF2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199"/>
          <a:stretch/>
        </p:blipFill>
        <p:spPr>
          <a:xfrm>
            <a:off x="646111" y="4537619"/>
            <a:ext cx="5905459" cy="181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25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8C5A7-C5E3-2F6C-1E33-36841706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5EA7A-3E21-6434-A7E9-04338C5D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24" y="1853248"/>
            <a:ext cx="7378701" cy="4392910"/>
          </a:xfrm>
        </p:spPr>
        <p:txBody>
          <a:bodyPr/>
          <a:lstStyle/>
          <a:p>
            <a:r>
              <a:rPr lang="en-US" dirty="0"/>
              <a:t>A planner decides what grids should the robot move to reach the desired location </a:t>
            </a:r>
          </a:p>
          <a:p>
            <a:r>
              <a:rPr lang="en-US" dirty="0"/>
              <a:t>A* Algorithm	</a:t>
            </a:r>
          </a:p>
          <a:p>
            <a:pPr lvl="1"/>
            <a:r>
              <a:rPr lang="en-US" dirty="0"/>
              <a:t>combines Breadth First Search (BFS) and Dijkstra algorithm</a:t>
            </a:r>
          </a:p>
          <a:p>
            <a:pPr lvl="1"/>
            <a:r>
              <a:rPr lang="en-US" dirty="0"/>
              <a:t>BFS algorithm assigns each grid a value corresponding to the distance from the starting position</a:t>
            </a:r>
          </a:p>
          <a:p>
            <a:pPr lvl="1"/>
            <a:r>
              <a:rPr lang="en-US" dirty="0"/>
              <a:t>Dijkstra’s algorithm assigns each grid a value corresponding to the distance from the goal position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EC0FA4-88F4-6D81-EAA2-A23B0C61E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517" y="299358"/>
            <a:ext cx="3023085" cy="2925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4BBAB0-1D0C-B203-C6F4-7B708E629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425" y="3320777"/>
            <a:ext cx="3163455" cy="335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71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B3AE-C875-BF94-F183-9D7496B65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Search A*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F2D2BA-A4CB-F2FC-97D7-4861AC5DC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3729" y="2501899"/>
            <a:ext cx="3314700" cy="32766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25655D-8CB9-0C8B-30C1-11D9735A364E}"/>
              </a:ext>
            </a:extLst>
          </p:cNvPr>
          <p:cNvSpPr txBox="1">
            <a:spLocks/>
          </p:cNvSpPr>
          <p:nvPr/>
        </p:nvSpPr>
        <p:spPr>
          <a:xfrm>
            <a:off x="593724" y="1853249"/>
            <a:ext cx="6921501" cy="4392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The A* algorithm uses both BFS and Dijkstra’s algorithm to find an efficient path between the start and the goal . A* algorithm priority search allows it to find a path without the need to search the entire map.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implement a dual A* search starting from both the goal position and the start position simultaneously. </a:t>
            </a:r>
          </a:p>
          <a:p>
            <a:r>
              <a:rPr lang="en-US" dirty="0"/>
              <a:t>With a dual search the program can scan from two location congruently, ideally allowing the program to locate a final path faster. </a:t>
            </a:r>
          </a:p>
        </p:txBody>
      </p:sp>
    </p:spTree>
    <p:extLst>
      <p:ext uri="{BB962C8B-B14F-4D97-AF65-F5344CB8AC3E}">
        <p14:creationId xmlns:p14="http://schemas.microsoft.com/office/powerpoint/2010/main" val="3527342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4B36-F421-B020-5BA7-DA7F25508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Algorithm Improvements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0C840F-F1B9-0DC4-5098-9D116E687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5757" y="5053959"/>
            <a:ext cx="3408662" cy="161950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C18455-CB01-2843-1B6D-FEA76AD57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340" y="2095868"/>
            <a:ext cx="3025982" cy="2928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A6B414-2EC0-867C-CD42-A7F959FB6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768" y="1978771"/>
            <a:ext cx="3025982" cy="3025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1B9526-C711-680F-0F89-E02F04E4F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82" y="5073259"/>
            <a:ext cx="3797300" cy="1600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F26216-E422-7680-D474-ADAF6A98A4D7}"/>
              </a:ext>
            </a:extLst>
          </p:cNvPr>
          <p:cNvSpPr txBox="1"/>
          <p:nvPr/>
        </p:nvSpPr>
        <p:spPr>
          <a:xfrm>
            <a:off x="4730186" y="2736502"/>
            <a:ext cx="2232288" cy="1508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56%</a:t>
            </a:r>
            <a:r>
              <a:rPr lang="en-US" sz="3600" dirty="0">
                <a:solidFill>
                  <a:schemeClr val="tx2"/>
                </a:solidFill>
              </a:rPr>
              <a:t>  </a:t>
            </a:r>
            <a:r>
              <a:rPr lang="en-US" sz="2800" dirty="0">
                <a:solidFill>
                  <a:schemeClr val="tx2"/>
                </a:solidFill>
              </a:rPr>
              <a:t>Iterations Reduction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E2D81-F48C-FEAF-8325-948BFD84DD3C}"/>
              </a:ext>
            </a:extLst>
          </p:cNvPr>
          <p:cNvSpPr txBox="1"/>
          <p:nvPr/>
        </p:nvSpPr>
        <p:spPr>
          <a:xfrm>
            <a:off x="7512658" y="1542742"/>
            <a:ext cx="2984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Dual 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AA160-F44A-9A8D-90EC-7E368504CD97}"/>
              </a:ext>
            </a:extLst>
          </p:cNvPr>
          <p:cNvSpPr txBox="1"/>
          <p:nvPr/>
        </p:nvSpPr>
        <p:spPr>
          <a:xfrm>
            <a:off x="1111086" y="1455551"/>
            <a:ext cx="2984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Single Search</a:t>
            </a:r>
          </a:p>
        </p:txBody>
      </p:sp>
    </p:spTree>
    <p:extLst>
      <p:ext uri="{BB962C8B-B14F-4D97-AF65-F5344CB8AC3E}">
        <p14:creationId xmlns:p14="http://schemas.microsoft.com/office/powerpoint/2010/main" val="407632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0B8B6-759B-4578-33EA-E3C9AA13D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0FB24-19EF-B42B-787C-8DE1E2E0B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914" y="1841136"/>
            <a:ext cx="5544790" cy="4195481"/>
          </a:xfrm>
        </p:spPr>
        <p:txBody>
          <a:bodyPr>
            <a:normAutofit/>
          </a:bodyPr>
          <a:lstStyle/>
          <a:p>
            <a:r>
              <a:rPr lang="en-US" dirty="0"/>
              <a:t>Converting our found path to robot waypoints.</a:t>
            </a:r>
          </a:p>
          <a:p>
            <a:r>
              <a:rPr lang="en-US" dirty="0"/>
              <a:t>Point tracking</a:t>
            </a:r>
          </a:p>
          <a:p>
            <a:pPr lvl="1"/>
            <a:r>
              <a:rPr lang="en-US" dirty="0"/>
              <a:t>We discretize the paths into a set of waypoints (positions)</a:t>
            </a:r>
          </a:p>
          <a:p>
            <a:pPr lvl="1"/>
            <a:r>
              <a:rPr lang="en-US" dirty="0"/>
              <a:t>Assign a direction value to each waypoint</a:t>
            </a:r>
          </a:p>
          <a:p>
            <a:pPr lvl="1"/>
            <a:r>
              <a:rPr lang="en-US" dirty="0"/>
              <a:t>Reduce the number of waypoints in a path to  maximize efficiency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5E7B4-B418-A1BF-87E5-6321B358C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102" y="1853248"/>
            <a:ext cx="5073651" cy="418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968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{B46CB518-5324-AE4E-9521-AFD102B3D66F}tf10001062</Template>
  <TotalTime>1237</TotalTime>
  <Words>623</Words>
  <Application>Microsoft Macintosh PowerPoint</Application>
  <PresentationFormat>Widescreen</PresentationFormat>
  <Paragraphs>71</Paragraphs>
  <Slides>16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 3</vt:lpstr>
      <vt:lpstr>Ion</vt:lpstr>
      <vt:lpstr>Truck Simulator</vt:lpstr>
      <vt:lpstr>Objective</vt:lpstr>
      <vt:lpstr>Requirements</vt:lpstr>
      <vt:lpstr>Potential Map Generation</vt:lpstr>
      <vt:lpstr>Potential Map Generation</vt:lpstr>
      <vt:lpstr>Path Generation</vt:lpstr>
      <vt:lpstr>Dual Search A* Algorithm</vt:lpstr>
      <vt:lpstr>A* Algorithm Improvements</vt:lpstr>
      <vt:lpstr>Point Tracking</vt:lpstr>
      <vt:lpstr>Point tracking</vt:lpstr>
      <vt:lpstr>Point tracking</vt:lpstr>
      <vt:lpstr>Controller</vt:lpstr>
      <vt:lpstr>Truck Dynamics</vt:lpstr>
      <vt:lpstr>Truck Dynamics</vt:lpstr>
      <vt:lpstr>Demonstration</vt:lpstr>
      <vt:lpstr>Link To Online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Jenkins</dc:creator>
  <cp:lastModifiedBy>Jonathan Jenkins</cp:lastModifiedBy>
  <cp:revision>39</cp:revision>
  <dcterms:created xsi:type="dcterms:W3CDTF">2022-12-07T19:51:19Z</dcterms:created>
  <dcterms:modified xsi:type="dcterms:W3CDTF">2022-12-13T01:17:18Z</dcterms:modified>
</cp:coreProperties>
</file>